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59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96BC-CF6F-4630-A775-86E21DFE9E4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D8FB-9E02-43F7-AF77-29AE953B42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596BC-CF6F-4630-A775-86E21DFE9E4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9D8FB-9E02-43F7-AF77-29AE953B42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8505" t="21637" r="10781" b="61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Berea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Installer</dc:creator>
  <cp:lastModifiedBy>Installer</cp:lastModifiedBy>
  <cp:revision>1</cp:revision>
  <dcterms:created xsi:type="dcterms:W3CDTF">2012-12-04T15:24:09Z</dcterms:created>
  <dcterms:modified xsi:type="dcterms:W3CDTF">2012-12-04T15:35:20Z</dcterms:modified>
</cp:coreProperties>
</file>